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66" r:id="rId3"/>
    <p:sldId id="260" r:id="rId4"/>
    <p:sldId id="257" r:id="rId5"/>
    <p:sldId id="265" r:id="rId6"/>
    <p:sldId id="261" r:id="rId7"/>
    <p:sldId id="263" r:id="rId8"/>
    <p:sldId id="262" r:id="rId9"/>
    <p:sldId id="264" r:id="rId10"/>
    <p:sldId id="258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76041C-1EB5-4A30-A114-A6F899038A87}" v="16" dt="2023-01-04T05:37:58.6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46" d="100"/>
          <a:sy n="46" d="100"/>
        </p:scale>
        <p:origin x="1444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er, Azal" userId="c8a49eb0-ae27-4385-b362-547fdc8fc96b" providerId="ADAL" clId="{AA76041C-1EB5-4A30-A114-A6F899038A87}"/>
    <pc:docChg chg="undo custSel addSld delSld modSld sldOrd">
      <pc:chgData name="Amer, Azal" userId="c8a49eb0-ae27-4385-b362-547fdc8fc96b" providerId="ADAL" clId="{AA76041C-1EB5-4A30-A114-A6F899038A87}" dt="2023-01-04T13:51:47.377" v="757" actId="47"/>
      <pc:docMkLst>
        <pc:docMk/>
      </pc:docMkLst>
      <pc:sldChg chg="modSp mod">
        <pc:chgData name="Amer, Azal" userId="c8a49eb0-ae27-4385-b362-547fdc8fc96b" providerId="ADAL" clId="{AA76041C-1EB5-4A30-A114-A6F899038A87}" dt="2023-01-04T05:56:34.774" v="751" actId="20577"/>
        <pc:sldMkLst>
          <pc:docMk/>
          <pc:sldMk cId="3586671052" sldId="258"/>
        </pc:sldMkLst>
        <pc:spChg chg="mod">
          <ac:chgData name="Amer, Azal" userId="c8a49eb0-ae27-4385-b362-547fdc8fc96b" providerId="ADAL" clId="{AA76041C-1EB5-4A30-A114-A6F899038A87}" dt="2023-01-04T05:56:34.774" v="751" actId="20577"/>
          <ac:spMkLst>
            <pc:docMk/>
            <pc:sldMk cId="3586671052" sldId="258"/>
            <ac:spMk id="3" creationId="{43131A09-321A-7EA8-5B83-C51F36FD4E5A}"/>
          </ac:spMkLst>
        </pc:spChg>
      </pc:sldChg>
      <pc:sldChg chg="modSp mod">
        <pc:chgData name="Amer, Azal" userId="c8a49eb0-ae27-4385-b362-547fdc8fc96b" providerId="ADAL" clId="{AA76041C-1EB5-4A30-A114-A6F899038A87}" dt="2023-01-04T05:40:34.420" v="611" actId="20577"/>
        <pc:sldMkLst>
          <pc:docMk/>
          <pc:sldMk cId="1161907044" sldId="259"/>
        </pc:sldMkLst>
        <pc:spChg chg="mod">
          <ac:chgData name="Amer, Azal" userId="c8a49eb0-ae27-4385-b362-547fdc8fc96b" providerId="ADAL" clId="{AA76041C-1EB5-4A30-A114-A6F899038A87}" dt="2023-01-04T05:40:34.420" v="611" actId="20577"/>
          <ac:spMkLst>
            <pc:docMk/>
            <pc:sldMk cId="1161907044" sldId="259"/>
            <ac:spMk id="4" creationId="{698F1A17-CBAF-E196-76A9-54BE81D8CF08}"/>
          </ac:spMkLst>
        </pc:spChg>
      </pc:sldChg>
      <pc:sldChg chg="modSp new mod ord">
        <pc:chgData name="Amer, Azal" userId="c8a49eb0-ae27-4385-b362-547fdc8fc96b" providerId="ADAL" clId="{AA76041C-1EB5-4A30-A114-A6F899038A87}" dt="2023-01-04T13:49:38.932" v="755"/>
        <pc:sldMkLst>
          <pc:docMk/>
          <pc:sldMk cId="787711761" sldId="260"/>
        </pc:sldMkLst>
        <pc:spChg chg="mod">
          <ac:chgData name="Amer, Azal" userId="c8a49eb0-ae27-4385-b362-547fdc8fc96b" providerId="ADAL" clId="{AA76041C-1EB5-4A30-A114-A6F899038A87}" dt="2023-01-04T05:38:32.007" v="316" actId="20577"/>
          <ac:spMkLst>
            <pc:docMk/>
            <pc:sldMk cId="787711761" sldId="260"/>
            <ac:spMk id="2" creationId="{E8495DEF-6773-59CD-3DDB-CFCA72D8BAB6}"/>
          </ac:spMkLst>
        </pc:spChg>
        <pc:spChg chg="mod">
          <ac:chgData name="Amer, Azal" userId="c8a49eb0-ae27-4385-b362-547fdc8fc96b" providerId="ADAL" clId="{AA76041C-1EB5-4A30-A114-A6F899038A87}" dt="2023-01-04T05:38:44.369" v="363" actId="20577"/>
          <ac:spMkLst>
            <pc:docMk/>
            <pc:sldMk cId="787711761" sldId="260"/>
            <ac:spMk id="3" creationId="{81EA8DC6-801B-2433-5BB4-09892D771D31}"/>
          </ac:spMkLst>
        </pc:spChg>
      </pc:sldChg>
      <pc:sldChg chg="addSp delSp modSp new mod setBg modAnim">
        <pc:chgData name="Amer, Azal" userId="c8a49eb0-ae27-4385-b362-547fdc8fc96b" providerId="ADAL" clId="{AA76041C-1EB5-4A30-A114-A6F899038A87}" dt="2023-01-04T05:35:38.736" v="175" actId="14100"/>
        <pc:sldMkLst>
          <pc:docMk/>
          <pc:sldMk cId="902827722" sldId="261"/>
        </pc:sldMkLst>
        <pc:spChg chg="mod">
          <ac:chgData name="Amer, Azal" userId="c8a49eb0-ae27-4385-b362-547fdc8fc96b" providerId="ADAL" clId="{AA76041C-1EB5-4A30-A114-A6F899038A87}" dt="2023-01-04T05:35:35.623" v="174" actId="1076"/>
          <ac:spMkLst>
            <pc:docMk/>
            <pc:sldMk cId="902827722" sldId="261"/>
            <ac:spMk id="2" creationId="{B4D5CE8F-9B78-8784-DE97-DD6A50CA9AE0}"/>
          </ac:spMkLst>
        </pc:spChg>
        <pc:spChg chg="del">
          <ac:chgData name="Amer, Azal" userId="c8a49eb0-ae27-4385-b362-547fdc8fc96b" providerId="ADAL" clId="{AA76041C-1EB5-4A30-A114-A6F899038A87}" dt="2023-01-04T05:34:07.268" v="163"/>
          <ac:spMkLst>
            <pc:docMk/>
            <pc:sldMk cId="902827722" sldId="261"/>
            <ac:spMk id="3" creationId="{7BB94804-1208-E44B-65B7-D77EE580BC80}"/>
          </ac:spMkLst>
        </pc:spChg>
        <pc:spChg chg="add del">
          <ac:chgData name="Amer, Azal" userId="c8a49eb0-ae27-4385-b362-547fdc8fc96b" providerId="ADAL" clId="{AA76041C-1EB5-4A30-A114-A6F899038A87}" dt="2023-01-04T05:35:11.863" v="170" actId="26606"/>
          <ac:spMkLst>
            <pc:docMk/>
            <pc:sldMk cId="902827722" sldId="261"/>
            <ac:spMk id="39" creationId="{4EFE82FE-7465-AE46-88DF-34D347E83B84}"/>
          </ac:spMkLst>
        </pc:spChg>
        <pc:spChg chg="add">
          <ac:chgData name="Amer, Azal" userId="c8a49eb0-ae27-4385-b362-547fdc8fc96b" providerId="ADAL" clId="{AA76041C-1EB5-4A30-A114-A6F899038A87}" dt="2023-01-04T05:35:11.863" v="170" actId="26606"/>
          <ac:spMkLst>
            <pc:docMk/>
            <pc:sldMk cId="902827722" sldId="261"/>
            <ac:spMk id="80" creationId="{4EFE82FE-7465-AE46-88DF-34D347E83B84}"/>
          </ac:spMkLst>
        </pc:spChg>
        <pc:grpChg chg="add del">
          <ac:chgData name="Amer, Azal" userId="c8a49eb0-ae27-4385-b362-547fdc8fc96b" providerId="ADAL" clId="{AA76041C-1EB5-4A30-A114-A6F899038A87}" dt="2023-01-04T05:35:11.863" v="170" actId="26606"/>
          <ac:grpSpMkLst>
            <pc:docMk/>
            <pc:sldMk cId="902827722" sldId="261"/>
            <ac:grpSpMk id="11" creationId="{EB46B8FB-F6A2-5F47-A6CD-A7E17E69270F}"/>
          </ac:grpSpMkLst>
        </pc:grpChg>
        <pc:grpChg chg="add del">
          <ac:chgData name="Amer, Azal" userId="c8a49eb0-ae27-4385-b362-547fdc8fc96b" providerId="ADAL" clId="{AA76041C-1EB5-4A30-A114-A6F899038A87}" dt="2023-01-04T05:35:11.863" v="170" actId="26606"/>
          <ac:grpSpMkLst>
            <pc:docMk/>
            <pc:sldMk cId="902827722" sldId="261"/>
            <ac:grpSpMk id="41" creationId="{BCFFF971-DAC9-F44B-9F22-4B030B6B61B3}"/>
          </ac:grpSpMkLst>
        </pc:grpChg>
        <pc:grpChg chg="add">
          <ac:chgData name="Amer, Azal" userId="c8a49eb0-ae27-4385-b362-547fdc8fc96b" providerId="ADAL" clId="{AA76041C-1EB5-4A30-A114-A6F899038A87}" dt="2023-01-04T05:35:11.863" v="170" actId="26606"/>
          <ac:grpSpMkLst>
            <pc:docMk/>
            <pc:sldMk cId="902827722" sldId="261"/>
            <ac:grpSpMk id="52" creationId="{EB46B8FB-F6A2-5F47-A6CD-A7E17E69270F}"/>
          </ac:grpSpMkLst>
        </pc:grpChg>
        <pc:grpChg chg="add">
          <ac:chgData name="Amer, Azal" userId="c8a49eb0-ae27-4385-b362-547fdc8fc96b" providerId="ADAL" clId="{AA76041C-1EB5-4A30-A114-A6F899038A87}" dt="2023-01-04T05:35:11.863" v="170" actId="26606"/>
          <ac:grpSpMkLst>
            <pc:docMk/>
            <pc:sldMk cId="902827722" sldId="261"/>
            <ac:grpSpMk id="82" creationId="{BCFFF971-DAC9-F44B-9F22-4B030B6B61B3}"/>
          </ac:grpSpMkLst>
        </pc:grpChg>
        <pc:picChg chg="add mod">
          <ac:chgData name="Amer, Azal" userId="c8a49eb0-ae27-4385-b362-547fdc8fc96b" providerId="ADAL" clId="{AA76041C-1EB5-4A30-A114-A6F899038A87}" dt="2023-01-04T05:35:38.736" v="175" actId="14100"/>
          <ac:picMkLst>
            <pc:docMk/>
            <pc:sldMk cId="902827722" sldId="261"/>
            <ac:picMk id="4" creationId="{ACBC79FA-C005-0642-BFB6-7C1FD33FB291}"/>
          </ac:picMkLst>
        </pc:picChg>
        <pc:picChg chg="add del mod">
          <ac:chgData name="Amer, Azal" userId="c8a49eb0-ae27-4385-b362-547fdc8fc96b" providerId="ADAL" clId="{AA76041C-1EB5-4A30-A114-A6F899038A87}" dt="2023-01-04T05:35:03.855" v="166" actId="478"/>
          <ac:picMkLst>
            <pc:docMk/>
            <pc:sldMk cId="902827722" sldId="261"/>
            <ac:picMk id="6" creationId="{5327BF14-B243-1C72-0A8F-7E26A53C8F26}"/>
          </ac:picMkLst>
        </pc:picChg>
        <pc:picChg chg="add mod">
          <ac:chgData name="Amer, Azal" userId="c8a49eb0-ae27-4385-b362-547fdc8fc96b" providerId="ADAL" clId="{AA76041C-1EB5-4A30-A114-A6F899038A87}" dt="2023-01-04T05:35:27.085" v="171" actId="14100"/>
          <ac:picMkLst>
            <pc:docMk/>
            <pc:sldMk cId="902827722" sldId="261"/>
            <ac:picMk id="8" creationId="{F00B64FC-1B88-D401-C783-482D3F62BFF4}"/>
          </ac:picMkLst>
        </pc:picChg>
        <pc:cxnChg chg="add del">
          <ac:chgData name="Amer, Azal" userId="c8a49eb0-ae27-4385-b362-547fdc8fc96b" providerId="ADAL" clId="{AA76041C-1EB5-4A30-A114-A6F899038A87}" dt="2023-01-04T05:35:11.863" v="170" actId="26606"/>
          <ac:cxnSpMkLst>
            <pc:docMk/>
            <pc:sldMk cId="902827722" sldId="261"/>
            <ac:cxnSpMk id="37" creationId="{D33A3282-0389-C547-8CA6-7F3E7F27B34D}"/>
          </ac:cxnSpMkLst>
        </pc:cxnChg>
        <pc:cxnChg chg="add del">
          <ac:chgData name="Amer, Azal" userId="c8a49eb0-ae27-4385-b362-547fdc8fc96b" providerId="ADAL" clId="{AA76041C-1EB5-4A30-A114-A6F899038A87}" dt="2023-01-04T05:35:11.863" v="170" actId="26606"/>
          <ac:cxnSpMkLst>
            <pc:docMk/>
            <pc:sldMk cId="902827722" sldId="261"/>
            <ac:cxnSpMk id="47" creationId="{51D4F49C-5EE1-6C4F-858E-AE02CC2CD5BB}"/>
          </ac:cxnSpMkLst>
        </pc:cxnChg>
        <pc:cxnChg chg="add">
          <ac:chgData name="Amer, Azal" userId="c8a49eb0-ae27-4385-b362-547fdc8fc96b" providerId="ADAL" clId="{AA76041C-1EB5-4A30-A114-A6F899038A87}" dt="2023-01-04T05:35:11.863" v="170" actId="26606"/>
          <ac:cxnSpMkLst>
            <pc:docMk/>
            <pc:sldMk cId="902827722" sldId="261"/>
            <ac:cxnSpMk id="78" creationId="{D33A3282-0389-C547-8CA6-7F3E7F27B34D}"/>
          </ac:cxnSpMkLst>
        </pc:cxnChg>
        <pc:cxnChg chg="add">
          <ac:chgData name="Amer, Azal" userId="c8a49eb0-ae27-4385-b362-547fdc8fc96b" providerId="ADAL" clId="{AA76041C-1EB5-4A30-A114-A6F899038A87}" dt="2023-01-04T05:35:11.863" v="170" actId="26606"/>
          <ac:cxnSpMkLst>
            <pc:docMk/>
            <pc:sldMk cId="902827722" sldId="261"/>
            <ac:cxnSpMk id="88" creationId="{51D4F49C-5EE1-6C4F-858E-AE02CC2CD5BB}"/>
          </ac:cxnSpMkLst>
        </pc:cxnChg>
      </pc:sldChg>
      <pc:sldChg chg="addSp delSp modSp new mod ord setBg modAnim">
        <pc:chgData name="Amer, Azal" userId="c8a49eb0-ae27-4385-b362-547fdc8fc96b" providerId="ADAL" clId="{AA76041C-1EB5-4A30-A114-A6F899038A87}" dt="2023-01-04T13:48:59.055" v="753"/>
        <pc:sldMkLst>
          <pc:docMk/>
          <pc:sldMk cId="1785096723" sldId="262"/>
        </pc:sldMkLst>
        <pc:spChg chg="mod">
          <ac:chgData name="Amer, Azal" userId="c8a49eb0-ae27-4385-b362-547fdc8fc96b" providerId="ADAL" clId="{AA76041C-1EB5-4A30-A114-A6F899038A87}" dt="2023-01-04T05:37:17.072" v="225" actId="1076"/>
          <ac:spMkLst>
            <pc:docMk/>
            <pc:sldMk cId="1785096723" sldId="262"/>
            <ac:spMk id="2" creationId="{52879836-A1CB-CE05-4923-037B321CD23C}"/>
          </ac:spMkLst>
        </pc:spChg>
        <pc:spChg chg="del">
          <ac:chgData name="Amer, Azal" userId="c8a49eb0-ae27-4385-b362-547fdc8fc96b" providerId="ADAL" clId="{AA76041C-1EB5-4A30-A114-A6F899038A87}" dt="2023-01-04T05:35:54.889" v="177"/>
          <ac:spMkLst>
            <pc:docMk/>
            <pc:sldMk cId="1785096723" sldId="262"/>
            <ac:spMk id="3" creationId="{28C418AC-4926-4EBA-5AC5-D822080E4968}"/>
          </ac:spMkLst>
        </pc:spChg>
        <pc:spChg chg="add">
          <ac:chgData name="Amer, Azal" userId="c8a49eb0-ae27-4385-b362-547fdc8fc96b" providerId="ADAL" clId="{AA76041C-1EB5-4A30-A114-A6F899038A87}" dt="2023-01-04T05:36:08.097" v="181" actId="26606"/>
          <ac:spMkLst>
            <pc:docMk/>
            <pc:sldMk cId="1785096723" sldId="262"/>
            <ac:spMk id="39" creationId="{4EFE82FE-7465-AE46-88DF-34D347E83B84}"/>
          </ac:spMkLst>
        </pc:spChg>
        <pc:grpChg chg="add">
          <ac:chgData name="Amer, Azal" userId="c8a49eb0-ae27-4385-b362-547fdc8fc96b" providerId="ADAL" clId="{AA76041C-1EB5-4A30-A114-A6F899038A87}" dt="2023-01-04T05:36:08.097" v="181" actId="26606"/>
          <ac:grpSpMkLst>
            <pc:docMk/>
            <pc:sldMk cId="1785096723" sldId="262"/>
            <ac:grpSpMk id="11" creationId="{EB46B8FB-F6A2-5F47-A6CD-A7E17E69270F}"/>
          </ac:grpSpMkLst>
        </pc:grpChg>
        <pc:grpChg chg="add">
          <ac:chgData name="Amer, Azal" userId="c8a49eb0-ae27-4385-b362-547fdc8fc96b" providerId="ADAL" clId="{AA76041C-1EB5-4A30-A114-A6F899038A87}" dt="2023-01-04T05:36:08.097" v="181" actId="26606"/>
          <ac:grpSpMkLst>
            <pc:docMk/>
            <pc:sldMk cId="1785096723" sldId="262"/>
            <ac:grpSpMk id="41" creationId="{BCFFF971-DAC9-F44B-9F22-4B030B6B61B3}"/>
          </ac:grpSpMkLst>
        </pc:grpChg>
        <pc:picChg chg="add mod ord">
          <ac:chgData name="Amer, Azal" userId="c8a49eb0-ae27-4385-b362-547fdc8fc96b" providerId="ADAL" clId="{AA76041C-1EB5-4A30-A114-A6F899038A87}" dt="2023-01-04T05:36:27.522" v="203" actId="14100"/>
          <ac:picMkLst>
            <pc:docMk/>
            <pc:sldMk cId="1785096723" sldId="262"/>
            <ac:picMk id="5" creationId="{DAF07E12-8BE2-0C76-97D2-E7A10EC8AED2}"/>
          </ac:picMkLst>
        </pc:picChg>
        <pc:picChg chg="add mod">
          <ac:chgData name="Amer, Azal" userId="c8a49eb0-ae27-4385-b362-547fdc8fc96b" providerId="ADAL" clId="{AA76041C-1EB5-4A30-A114-A6F899038A87}" dt="2023-01-04T05:36:20.922" v="201" actId="14100"/>
          <ac:picMkLst>
            <pc:docMk/>
            <pc:sldMk cId="1785096723" sldId="262"/>
            <ac:picMk id="6" creationId="{9283B7D4-BA10-4015-5B03-939A7EEA8E0F}"/>
          </ac:picMkLst>
        </pc:picChg>
        <pc:cxnChg chg="add">
          <ac:chgData name="Amer, Azal" userId="c8a49eb0-ae27-4385-b362-547fdc8fc96b" providerId="ADAL" clId="{AA76041C-1EB5-4A30-A114-A6F899038A87}" dt="2023-01-04T05:36:08.097" v="181" actId="26606"/>
          <ac:cxnSpMkLst>
            <pc:docMk/>
            <pc:sldMk cId="1785096723" sldId="262"/>
            <ac:cxnSpMk id="37" creationId="{D33A3282-0389-C547-8CA6-7F3E7F27B34D}"/>
          </ac:cxnSpMkLst>
        </pc:cxnChg>
        <pc:cxnChg chg="add">
          <ac:chgData name="Amer, Azal" userId="c8a49eb0-ae27-4385-b362-547fdc8fc96b" providerId="ADAL" clId="{AA76041C-1EB5-4A30-A114-A6F899038A87}" dt="2023-01-04T05:36:08.097" v="181" actId="26606"/>
          <ac:cxnSpMkLst>
            <pc:docMk/>
            <pc:sldMk cId="1785096723" sldId="262"/>
            <ac:cxnSpMk id="47" creationId="{51D4F49C-5EE1-6C4F-858E-AE02CC2CD5BB}"/>
          </ac:cxnSpMkLst>
        </pc:cxnChg>
      </pc:sldChg>
      <pc:sldChg chg="addSp delSp modSp new mod modAnim">
        <pc:chgData name="Amer, Azal" userId="c8a49eb0-ae27-4385-b362-547fdc8fc96b" providerId="ADAL" clId="{AA76041C-1EB5-4A30-A114-A6F899038A87}" dt="2023-01-04T05:37:12.240" v="224" actId="1076"/>
        <pc:sldMkLst>
          <pc:docMk/>
          <pc:sldMk cId="2711765555" sldId="263"/>
        </pc:sldMkLst>
        <pc:spChg chg="mod">
          <ac:chgData name="Amer, Azal" userId="c8a49eb0-ae27-4385-b362-547fdc8fc96b" providerId="ADAL" clId="{AA76041C-1EB5-4A30-A114-A6F899038A87}" dt="2023-01-04T05:37:12.240" v="224" actId="1076"/>
          <ac:spMkLst>
            <pc:docMk/>
            <pc:sldMk cId="2711765555" sldId="263"/>
            <ac:spMk id="2" creationId="{12BF00BD-1FF8-7CC6-0995-71FDBC5C6EA6}"/>
          </ac:spMkLst>
        </pc:spChg>
        <pc:spChg chg="del">
          <ac:chgData name="Amer, Azal" userId="c8a49eb0-ae27-4385-b362-547fdc8fc96b" providerId="ADAL" clId="{AA76041C-1EB5-4A30-A114-A6F899038A87}" dt="2023-01-04T05:36:51.230" v="216"/>
          <ac:spMkLst>
            <pc:docMk/>
            <pc:sldMk cId="2711765555" sldId="263"/>
            <ac:spMk id="3" creationId="{AF17DE08-D7BC-5CC4-286E-2F80E430A78F}"/>
          </ac:spMkLst>
        </pc:spChg>
        <pc:picChg chg="add mod">
          <ac:chgData name="Amer, Azal" userId="c8a49eb0-ae27-4385-b362-547fdc8fc96b" providerId="ADAL" clId="{AA76041C-1EB5-4A30-A114-A6F899038A87}" dt="2023-01-04T05:37:01.637" v="220" actId="14100"/>
          <ac:picMkLst>
            <pc:docMk/>
            <pc:sldMk cId="2711765555" sldId="263"/>
            <ac:picMk id="4" creationId="{151354E1-2AAF-4BF1-654B-583C1661DE97}"/>
          </ac:picMkLst>
        </pc:picChg>
        <pc:picChg chg="add mod">
          <ac:chgData name="Amer, Azal" userId="c8a49eb0-ae27-4385-b362-547fdc8fc96b" providerId="ADAL" clId="{AA76041C-1EB5-4A30-A114-A6F899038A87}" dt="2023-01-04T05:37:07.260" v="222" actId="1076"/>
          <ac:picMkLst>
            <pc:docMk/>
            <pc:sldMk cId="2711765555" sldId="263"/>
            <ac:picMk id="6" creationId="{4D6FD779-5326-EEA2-0BFC-7DBD1667659C}"/>
          </ac:picMkLst>
        </pc:picChg>
      </pc:sldChg>
      <pc:sldChg chg="addSp delSp modSp new mod modAnim">
        <pc:chgData name="Amer, Azal" userId="c8a49eb0-ae27-4385-b362-547fdc8fc96b" providerId="ADAL" clId="{AA76041C-1EB5-4A30-A114-A6F899038A87}" dt="2023-01-04T05:38:21.583" v="315" actId="14100"/>
        <pc:sldMkLst>
          <pc:docMk/>
          <pc:sldMk cId="2629991066" sldId="264"/>
        </pc:sldMkLst>
        <pc:spChg chg="mod">
          <ac:chgData name="Amer, Azal" userId="c8a49eb0-ae27-4385-b362-547fdc8fc96b" providerId="ADAL" clId="{AA76041C-1EB5-4A30-A114-A6F899038A87}" dt="2023-01-04T05:38:12.106" v="310" actId="14100"/>
          <ac:spMkLst>
            <pc:docMk/>
            <pc:sldMk cId="2629991066" sldId="264"/>
            <ac:spMk id="2" creationId="{14EC8BBE-232F-04B4-87CE-E763EA577383}"/>
          </ac:spMkLst>
        </pc:spChg>
        <pc:spChg chg="del">
          <ac:chgData name="Amer, Azal" userId="c8a49eb0-ae27-4385-b362-547fdc8fc96b" providerId="ADAL" clId="{AA76041C-1EB5-4A30-A114-A6F899038A87}" dt="2023-01-04T05:37:53.388" v="304"/>
          <ac:spMkLst>
            <pc:docMk/>
            <pc:sldMk cId="2629991066" sldId="264"/>
            <ac:spMk id="3" creationId="{37AB6D77-5527-15D3-6EEB-2A201F002B87}"/>
          </ac:spMkLst>
        </pc:spChg>
        <pc:picChg chg="add mod">
          <ac:chgData name="Amer, Azal" userId="c8a49eb0-ae27-4385-b362-547fdc8fc96b" providerId="ADAL" clId="{AA76041C-1EB5-4A30-A114-A6F899038A87}" dt="2023-01-04T05:38:13.668" v="311" actId="1076"/>
          <ac:picMkLst>
            <pc:docMk/>
            <pc:sldMk cId="2629991066" sldId="264"/>
            <ac:picMk id="4" creationId="{143342B9-2730-30BF-668E-B111113BF874}"/>
          </ac:picMkLst>
        </pc:picChg>
        <pc:picChg chg="add mod">
          <ac:chgData name="Amer, Azal" userId="c8a49eb0-ae27-4385-b362-547fdc8fc96b" providerId="ADAL" clId="{AA76041C-1EB5-4A30-A114-A6F899038A87}" dt="2023-01-04T05:38:21.583" v="315" actId="14100"/>
          <ac:picMkLst>
            <pc:docMk/>
            <pc:sldMk cId="2629991066" sldId="264"/>
            <ac:picMk id="6" creationId="{E421C588-23D9-6D42-0D8E-886B4566FA03}"/>
          </ac:picMkLst>
        </pc:picChg>
      </pc:sldChg>
      <pc:sldChg chg="modSp new mod">
        <pc:chgData name="Amer, Azal" userId="c8a49eb0-ae27-4385-b362-547fdc8fc96b" providerId="ADAL" clId="{AA76041C-1EB5-4A30-A114-A6F899038A87}" dt="2023-01-04T05:40:49.430" v="650" actId="20577"/>
        <pc:sldMkLst>
          <pc:docMk/>
          <pc:sldMk cId="712672744" sldId="265"/>
        </pc:sldMkLst>
        <pc:spChg chg="mod">
          <ac:chgData name="Amer, Azal" userId="c8a49eb0-ae27-4385-b362-547fdc8fc96b" providerId="ADAL" clId="{AA76041C-1EB5-4A30-A114-A6F899038A87}" dt="2023-01-04T05:39:23.523" v="376" actId="20577"/>
          <ac:spMkLst>
            <pc:docMk/>
            <pc:sldMk cId="712672744" sldId="265"/>
            <ac:spMk id="2" creationId="{54E2851A-4038-FAD0-FED9-6710F5A84B57}"/>
          </ac:spMkLst>
        </pc:spChg>
        <pc:spChg chg="mod">
          <ac:chgData name="Amer, Azal" userId="c8a49eb0-ae27-4385-b362-547fdc8fc96b" providerId="ADAL" clId="{AA76041C-1EB5-4A30-A114-A6F899038A87}" dt="2023-01-04T05:40:49.430" v="650" actId="20577"/>
          <ac:spMkLst>
            <pc:docMk/>
            <pc:sldMk cId="712672744" sldId="265"/>
            <ac:spMk id="3" creationId="{CD81573A-2AB7-1AE1-47E7-CCF1F0323086}"/>
          </ac:spMkLst>
        </pc:spChg>
      </pc:sldChg>
      <pc:sldChg chg="addSp modSp new mod">
        <pc:chgData name="Amer, Azal" userId="c8a49eb0-ae27-4385-b362-547fdc8fc96b" providerId="ADAL" clId="{AA76041C-1EB5-4A30-A114-A6F899038A87}" dt="2023-01-04T05:42:39.088" v="671" actId="1076"/>
        <pc:sldMkLst>
          <pc:docMk/>
          <pc:sldMk cId="3924078126" sldId="266"/>
        </pc:sldMkLst>
        <pc:spChg chg="mod">
          <ac:chgData name="Amer, Azal" userId="c8a49eb0-ae27-4385-b362-547fdc8fc96b" providerId="ADAL" clId="{AA76041C-1EB5-4A30-A114-A6F899038A87}" dt="2023-01-04T05:41:17.531" v="660" actId="20577"/>
          <ac:spMkLst>
            <pc:docMk/>
            <pc:sldMk cId="3924078126" sldId="266"/>
            <ac:spMk id="2" creationId="{D606D2A1-9B77-9044-63AE-99884A50774F}"/>
          </ac:spMkLst>
        </pc:spChg>
        <pc:spChg chg="mod">
          <ac:chgData name="Amer, Azal" userId="c8a49eb0-ae27-4385-b362-547fdc8fc96b" providerId="ADAL" clId="{AA76041C-1EB5-4A30-A114-A6F899038A87}" dt="2023-01-04T05:41:29.379" v="666" actId="20577"/>
          <ac:spMkLst>
            <pc:docMk/>
            <pc:sldMk cId="3924078126" sldId="266"/>
            <ac:spMk id="3" creationId="{6C7BEC5D-FB9B-8001-4014-3AC1F2BEB2E1}"/>
          </ac:spMkLst>
        </pc:spChg>
        <pc:picChg chg="add mod">
          <ac:chgData name="Amer, Azal" userId="c8a49eb0-ae27-4385-b362-547fdc8fc96b" providerId="ADAL" clId="{AA76041C-1EB5-4A30-A114-A6F899038A87}" dt="2023-01-04T05:42:39.088" v="671" actId="1076"/>
          <ac:picMkLst>
            <pc:docMk/>
            <pc:sldMk cId="3924078126" sldId="266"/>
            <ac:picMk id="5" creationId="{0F3419C6-67F2-571C-BC2B-F4155817D2ED}"/>
          </ac:picMkLst>
        </pc:picChg>
      </pc:sldChg>
      <pc:sldChg chg="new del">
        <pc:chgData name="Amer, Azal" userId="c8a49eb0-ae27-4385-b362-547fdc8fc96b" providerId="ADAL" clId="{AA76041C-1EB5-4A30-A114-A6F899038A87}" dt="2023-01-04T13:51:47.377" v="757" actId="47"/>
        <pc:sldMkLst>
          <pc:docMk/>
          <pc:sldMk cId="1477813633" sldId="26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158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965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897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652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422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678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45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563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955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55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755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22907450-F64A-ABF9-2AE8-B41688328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99" b="315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C4E20-2FB4-EB8F-796B-DE7931D47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1" y="768334"/>
            <a:ext cx="4134538" cy="2866405"/>
          </a:xfrm>
        </p:spPr>
        <p:txBody>
          <a:bodyPr>
            <a:normAutofit/>
          </a:bodyPr>
          <a:lstStyle/>
          <a:p>
            <a:r>
              <a:rPr lang="en-US" sz="5400"/>
              <a:t>Simulations for Waves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D834A-A968-CEF9-1D4C-9D84977B4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1" y="4283239"/>
            <a:ext cx="4134538" cy="1475177"/>
          </a:xfrm>
        </p:spPr>
        <p:txBody>
          <a:bodyPr>
            <a:normAutofit/>
          </a:bodyPr>
          <a:lstStyle/>
          <a:p>
            <a:r>
              <a:rPr lang="en-US" dirty="0"/>
              <a:t>By Azal Amer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505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1C478-88C0-B031-B93B-D257C52E6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Discovery- Techniques of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31A09-321A-7EA8-5B83-C51F36FD4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single style of teaching would not be ideal if teaching a course combining differential equations and Physics 3</a:t>
            </a:r>
          </a:p>
          <a:p>
            <a:pPr lvl="1"/>
            <a:r>
              <a:rPr lang="en-US" dirty="0"/>
              <a:t>Physics 3 lectures teach a very brief and non-intuitive version of </a:t>
            </a:r>
            <a:r>
              <a:rPr lang="en-US" dirty="0" err="1"/>
              <a:t>DiffEq</a:t>
            </a:r>
            <a:r>
              <a:rPr lang="en-US" dirty="0"/>
              <a:t>, requiring me to spend a large mass of time on it</a:t>
            </a:r>
          </a:p>
          <a:p>
            <a:r>
              <a:rPr lang="en-US" dirty="0"/>
              <a:t>Aesthetics should not go unnoticed, these can’t just look like drawings</a:t>
            </a:r>
          </a:p>
        </p:txBody>
      </p:sp>
    </p:spTree>
    <p:extLst>
      <p:ext uri="{BB962C8B-B14F-4D97-AF65-F5344CB8AC3E}">
        <p14:creationId xmlns:p14="http://schemas.microsoft.com/office/powerpoint/2010/main" val="3586671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7FB7-5307-EC17-9515-E7CC41B71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B2678-0A38-F49F-76F9-6302564D1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5267479" cy="36012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Continues?</a:t>
            </a:r>
          </a:p>
          <a:p>
            <a:r>
              <a:rPr lang="en-US" dirty="0"/>
              <a:t>Lectures:</a:t>
            </a:r>
          </a:p>
          <a:p>
            <a:pPr lvl="1"/>
            <a:r>
              <a:rPr lang="en-US" dirty="0"/>
              <a:t>Low progress on Physics Course itself</a:t>
            </a:r>
          </a:p>
          <a:p>
            <a:r>
              <a:rPr lang="en-US" dirty="0"/>
              <a:t>Meetings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98F1A17-CBAF-E196-76A9-54BE81D8CF08}"/>
              </a:ext>
            </a:extLst>
          </p:cNvPr>
          <p:cNvSpPr txBox="1">
            <a:spLocks/>
          </p:cNvSpPr>
          <p:nvPr/>
        </p:nvSpPr>
        <p:spPr>
          <a:xfrm>
            <a:off x="5711868" y="2160016"/>
            <a:ext cx="4378233" cy="36012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What Changes</a:t>
            </a:r>
          </a:p>
          <a:p>
            <a:r>
              <a:rPr lang="en-US" dirty="0"/>
              <a:t>Pivoting off of </a:t>
            </a:r>
            <a:r>
              <a:rPr lang="en-US" dirty="0" err="1"/>
              <a:t>DiffEq</a:t>
            </a:r>
            <a:endParaRPr lang="en-US" dirty="0"/>
          </a:p>
          <a:p>
            <a:r>
              <a:rPr lang="en-US" dirty="0"/>
              <a:t>Moving off of problem sets in favor of mini-simulations for practice</a:t>
            </a:r>
          </a:p>
          <a:p>
            <a:r>
              <a:rPr lang="en-US" dirty="0"/>
              <a:t>Dedicated work times on efficient browser computation methods</a:t>
            </a:r>
          </a:p>
          <a:p>
            <a:r>
              <a:rPr lang="en-US" dirty="0"/>
              <a:t>Implement a </a:t>
            </a:r>
            <a:r>
              <a:rPr lang="en-US" dirty="0" err="1"/>
              <a:t>diffeq</a:t>
            </a:r>
            <a:r>
              <a:rPr lang="en-US" dirty="0"/>
              <a:t> solving algorithm for solvable systems</a:t>
            </a:r>
          </a:p>
        </p:txBody>
      </p:sp>
    </p:spTree>
    <p:extLst>
      <p:ext uri="{BB962C8B-B14F-4D97-AF65-F5344CB8AC3E}">
        <p14:creationId xmlns:p14="http://schemas.microsoft.com/office/powerpoint/2010/main" val="1161907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6D2A1-9B77-9044-63AE-99884A507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BEC5D-FB9B-8001-4014-3AC1F2BEB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3419C6-67F2-571C-BC2B-F4155817D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1579293"/>
            <a:ext cx="11125200" cy="515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78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95DEF-6773-59CD-3DDB-CFCA72D8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I’ve done so far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EA8DC6-801B-2433-5BB4-09892D771D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5150" y="2160016"/>
                <a:ext cx="10175421" cy="36012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4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en-US" sz="4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4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4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4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4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Everything can be summarized with the above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EA8DC6-801B-2433-5BB4-09892D771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5150" y="2160016"/>
                <a:ext cx="10175421" cy="3601212"/>
              </a:xfrm>
              <a:blipFill>
                <a:blip r:embed="rId2"/>
                <a:stretch>
                  <a:fillRect l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7711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6EEBE-0D5D-AF06-78E9-E47BFCE7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64FE2-FBD7-F5B3-63A4-600837F24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4592776" cy="36012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Notes</a:t>
            </a:r>
          </a:p>
          <a:p>
            <a:r>
              <a:rPr lang="en-US" dirty="0"/>
              <a:t>Completed 10 Diff Eq Lectures (4 to go)</a:t>
            </a:r>
          </a:p>
          <a:p>
            <a:r>
              <a:rPr lang="en-US" dirty="0"/>
              <a:t>3 Physics 3 Lectures</a:t>
            </a:r>
          </a:p>
          <a:p>
            <a:r>
              <a:rPr lang="en-US" dirty="0"/>
              <a:t>Go through each lecture with notes, along with annotating accompanying reading</a:t>
            </a:r>
          </a:p>
          <a:p>
            <a:r>
              <a:rPr lang="en-US" dirty="0"/>
              <a:t>Meeting with Mr. Haskins with questions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AFCBE2-94C0-6281-B91A-5136F9489BA3}"/>
              </a:ext>
            </a:extLst>
          </p:cNvPr>
          <p:cNvSpPr txBox="1">
            <a:spLocks/>
          </p:cNvSpPr>
          <p:nvPr/>
        </p:nvSpPr>
        <p:spPr>
          <a:xfrm>
            <a:off x="5604597" y="2160016"/>
            <a:ext cx="4592776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Assignments</a:t>
            </a:r>
          </a:p>
          <a:p>
            <a:r>
              <a:rPr lang="en-US" dirty="0"/>
              <a:t>Complete 2 questions from each problem set, typically first and last.</a:t>
            </a:r>
          </a:p>
          <a:p>
            <a:r>
              <a:rPr lang="en-US" dirty="0"/>
              <a:t>Gives good representation of the style of problems both simple and difficult</a:t>
            </a:r>
          </a:p>
        </p:txBody>
      </p:sp>
    </p:spTree>
    <p:extLst>
      <p:ext uri="{BB962C8B-B14F-4D97-AF65-F5344CB8AC3E}">
        <p14:creationId xmlns:p14="http://schemas.microsoft.com/office/powerpoint/2010/main" val="3104563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2851A-4038-FAD0-FED9-6710F5A84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1573A-2AB7-1AE1-47E7-CCF1F0323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Effective Simulation</a:t>
            </a:r>
          </a:p>
          <a:p>
            <a:r>
              <a:rPr lang="en-US" dirty="0"/>
              <a:t>RK4 vs </a:t>
            </a:r>
            <a:r>
              <a:rPr lang="en-US" dirty="0" err="1"/>
              <a:t>Eulers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Indirect vs Direct</a:t>
            </a:r>
          </a:p>
          <a:p>
            <a:r>
              <a:rPr lang="en-US" dirty="0"/>
              <a:t>Why the constraints?</a:t>
            </a:r>
          </a:p>
          <a:p>
            <a:r>
              <a:rPr lang="en-US" dirty="0"/>
              <a:t>The setup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672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D5CE8F-9B78-8784-DE97-DD6A50CA9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151" y="521118"/>
            <a:ext cx="6402597" cy="10632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 err="1"/>
              <a:t>Underdampened</a:t>
            </a:r>
            <a:endParaRPr lang="en-US" sz="4800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83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Underdamped">
            <a:hlinkClick r:id="" action="ppaction://media"/>
            <a:extLst>
              <a:ext uri="{FF2B5EF4-FFF2-40B4-BE49-F238E27FC236}">
                <a16:creationId xmlns:a16="http://schemas.microsoft.com/office/drawing/2014/main" id="{ACBC79FA-C005-0642-BFB6-7C1FD33FB2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745" y="876522"/>
            <a:ext cx="4971361" cy="4971361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F00B64FC-1B88-D401-C783-482D3F62B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359" y="1707432"/>
            <a:ext cx="6131258" cy="4092618"/>
          </a:xfrm>
          <a:prstGeom prst="rect">
            <a:avLst/>
          </a:prstGeom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82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00BD-1FF8-7CC6-0995-71FDBC5C6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7014" y="868444"/>
            <a:ext cx="7335835" cy="1268984"/>
          </a:xfrm>
        </p:spPr>
        <p:txBody>
          <a:bodyPr/>
          <a:lstStyle/>
          <a:p>
            <a:r>
              <a:rPr lang="en-US" dirty="0"/>
              <a:t>Overdamped</a:t>
            </a:r>
          </a:p>
        </p:txBody>
      </p:sp>
      <p:pic>
        <p:nvPicPr>
          <p:cNvPr id="4" name="Overdamped">
            <a:hlinkClick r:id="" action="ppaction://media"/>
            <a:extLst>
              <a:ext uri="{FF2B5EF4-FFF2-40B4-BE49-F238E27FC236}">
                <a16:creationId xmlns:a16="http://schemas.microsoft.com/office/drawing/2014/main" id="{151354E1-2AAF-4BF1-654B-583C1661DE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7856" y="1101154"/>
            <a:ext cx="4978538" cy="49785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6FD779-5326-EEA2-0BFC-7DBD16676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4" y="1904717"/>
            <a:ext cx="6463574" cy="430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6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879836-A1CB-CE05-4923-037B321CD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5818" y="437643"/>
            <a:ext cx="6402597" cy="10632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Critically Damped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Critically Dampened">
            <a:hlinkClick r:id="" action="ppaction://media"/>
            <a:extLst>
              <a:ext uri="{FF2B5EF4-FFF2-40B4-BE49-F238E27FC236}">
                <a16:creationId xmlns:a16="http://schemas.microsoft.com/office/drawing/2014/main" id="{9283B7D4-BA10-4015-5B03-939A7EEA8E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383" y="1104904"/>
            <a:ext cx="4774713" cy="4774713"/>
          </a:xfrm>
          <a:prstGeom prst="rect">
            <a:avLst/>
          </a:prstGeom>
        </p:spPr>
      </p:pic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AF07E12-8BE2-0C76-97D2-E7A10EC8A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487" y="1759531"/>
            <a:ext cx="6637055" cy="4430238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09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8BBE-232F-04B4-87CE-E763EA577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82" y="462280"/>
            <a:ext cx="6303818" cy="1268984"/>
          </a:xfrm>
        </p:spPr>
        <p:txBody>
          <a:bodyPr>
            <a:normAutofit fontScale="90000"/>
          </a:bodyPr>
          <a:lstStyle/>
          <a:p>
            <a:r>
              <a:rPr lang="en-US" dirty="0"/>
              <a:t>Resonance driving with Critical Dampening</a:t>
            </a:r>
          </a:p>
        </p:txBody>
      </p:sp>
      <p:pic>
        <p:nvPicPr>
          <p:cNvPr id="4" name="Critically Damped with Resonance0001-0500">
            <a:hlinkClick r:id="" action="ppaction://media"/>
            <a:extLst>
              <a:ext uri="{FF2B5EF4-FFF2-40B4-BE49-F238E27FC236}">
                <a16:creationId xmlns:a16="http://schemas.microsoft.com/office/drawing/2014/main" id="{143342B9-2730-30BF-668E-B111113BF87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359" y="775848"/>
            <a:ext cx="5306303" cy="530630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1C588-23D9-6D42-0D8E-886B4566FA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662" y="1953491"/>
            <a:ext cx="6358413" cy="423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9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unchcardVTI">
  <a:themeElements>
    <a:clrScheme name="AnalogousFromLightSeedRightStep">
      <a:dk1>
        <a:srgbClr val="000000"/>
      </a:dk1>
      <a:lt1>
        <a:srgbClr val="FFFFFF"/>
      </a:lt1>
      <a:dk2>
        <a:srgbClr val="213A21"/>
      </a:dk2>
      <a:lt2>
        <a:srgbClr val="E2E6E8"/>
      </a:lt2>
      <a:accent1>
        <a:srgbClr val="BE9A86"/>
      </a:accent1>
      <a:accent2>
        <a:srgbClr val="ADA176"/>
      </a:accent2>
      <a:accent3>
        <a:srgbClr val="A0A77F"/>
      </a:accent3>
      <a:accent4>
        <a:srgbClr val="8AAB75"/>
      </a:accent4>
      <a:accent5>
        <a:srgbClr val="81AD82"/>
      </a:accent5>
      <a:accent6>
        <a:srgbClr val="77AE8F"/>
      </a:accent6>
      <a:hlink>
        <a:srgbClr val="5A879F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225</Words>
  <Application>Microsoft Office PowerPoint</Application>
  <PresentationFormat>Widescreen</PresentationFormat>
  <Paragraphs>39</Paragraphs>
  <Slides>11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Cambria Math</vt:lpstr>
      <vt:lpstr>Neue Haas Grotesk Text Pro</vt:lpstr>
      <vt:lpstr>PunchcardVTI</vt:lpstr>
      <vt:lpstr>Simulations for Waves</vt:lpstr>
      <vt:lpstr>Objective</vt:lpstr>
      <vt:lpstr>What I’ve done so far :</vt:lpstr>
      <vt:lpstr>Process</vt:lpstr>
      <vt:lpstr>Computation:</vt:lpstr>
      <vt:lpstr>Underdampened</vt:lpstr>
      <vt:lpstr>Overdamped</vt:lpstr>
      <vt:lpstr>Critically Damped</vt:lpstr>
      <vt:lpstr>Resonance driving with Critical Dampening</vt:lpstr>
      <vt:lpstr>Discovery- Techniques of learning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Simulations for Waves</dc:title>
  <dc:creator>Amer, Azal</dc:creator>
  <cp:lastModifiedBy>Amer, Azal</cp:lastModifiedBy>
  <cp:revision>1</cp:revision>
  <dcterms:created xsi:type="dcterms:W3CDTF">2022-12-07T18:34:22Z</dcterms:created>
  <dcterms:modified xsi:type="dcterms:W3CDTF">2023-01-04T13:51:53Z</dcterms:modified>
</cp:coreProperties>
</file>